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1"/>
          </a:solidFill>
          <a:ln w="12700">
            <a:solidFill>
              <a:srgbClr val="F4F6F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Video Frame Lab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07899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Android/iOS submission feature walkthrough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693408" y="292608"/>
            <a:ext cx="2663104" cy="5861304"/>
          </a:xfrm>
          <a:prstGeom prst="roundRect">
            <a:avLst>
              <a:gd name="adj" fmla="val 2747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6" name="Image 0" descr="/Users/sthummala/Desktop/android iOS submission file for video frame lab/08-android-video-analysis-loa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0840" y="320040"/>
            <a:ext cx="2608240" cy="58064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20840" y="6199632"/>
            <a:ext cx="260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Loaded video analysis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713232" y="2039112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196596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Frame-by-frame video inspection with preview filters.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13232" y="2514600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4400" y="2441448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Audio, motion, and detail bands for quick review.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13232" y="2990088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14400" y="2916936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Start/stop frame marking, strip building, and export.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713232" y="3465576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14400" y="3392424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First-start disclaimer included for responsible use.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1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First-start disclaimer appears before use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932688" y="1115568"/>
            <a:ext cx="2431153" cy="5221224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01-ios-startup-disclaim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1143000"/>
            <a:ext cx="2376289" cy="5166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0120" y="6382512"/>
            <a:ext cx="2376289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iOS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4773168" y="1115568"/>
            <a:ext cx="2375582" cy="5221224"/>
          </a:xfrm>
          <a:prstGeom prst="roundRect">
            <a:avLst>
              <a:gd name="adj" fmla="val 3079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02-android-startup-disclaim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143000"/>
            <a:ext cx="2320718" cy="51663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00600" y="6382512"/>
            <a:ext cx="232071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Android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8503920" y="1901952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705088" y="182880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States that analysis is an editing aid.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8503920" y="2377440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705088" y="230428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Warns against safety-critical, legal, medical, or forensic reliance.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503920" y="2852928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705088" y="2779776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Reminds users to use videos they have permission to edit.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2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Clean empty state guides the first action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58368" y="1088136"/>
            <a:ext cx="2416657" cy="5312664"/>
          </a:xfrm>
          <a:prstGeom prst="roundRect">
            <a:avLst>
              <a:gd name="adj" fmla="val 3027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03-android-home-dashbo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115568"/>
            <a:ext cx="2361793" cy="52578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6446520"/>
            <a:ext cx="236179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Android home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4343400" y="1088136"/>
            <a:ext cx="2473211" cy="5312664"/>
          </a:xfrm>
          <a:prstGeom prst="roundRect">
            <a:avLst>
              <a:gd name="adj" fmla="val 295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ios-video-frame-la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32" y="1115568"/>
            <a:ext cx="2418347" cy="52578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70832" y="6446520"/>
            <a:ext cx="2418347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iOS home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8046720" y="1947672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247888" y="1874520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Prominent “Pick video” action.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8046720" y="2423160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247888" y="2350008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 panel explains the frame-analysis workflow.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046720" y="2898648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247888" y="282549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are visible but disabled until a video is selected.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3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Media picker and selected-video workflow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04088" y="1069848"/>
            <a:ext cx="2437194" cy="5358384"/>
          </a:xfrm>
          <a:prstGeom prst="roundRect">
            <a:avLst>
              <a:gd name="adj" fmla="val 3001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06-android-picker-open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097280"/>
            <a:ext cx="2382330" cy="5303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6473952"/>
            <a:ext cx="238233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picker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4498848" y="1069848"/>
            <a:ext cx="2437194" cy="5358384"/>
          </a:xfrm>
          <a:prstGeom prst="roundRect">
            <a:avLst>
              <a:gd name="adj" fmla="val 3001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08-android-video-analysis-loa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280" y="1097280"/>
            <a:ext cx="2382330" cy="53035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26280" y="6473952"/>
            <a:ext cx="238233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Loaded video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8321040" y="1901952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522208" y="1828800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native media picker access.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8321040" y="2377440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522208" y="2304288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 a frame preview immediately after selection.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321040" y="2852928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522208" y="2779776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Duration and frame position become active once media is ready.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4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Preview filters support visual inspection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75488" y="1161288"/>
            <a:ext cx="2088059" cy="4581144"/>
          </a:xfrm>
          <a:prstGeom prst="roundRect">
            <a:avLst>
              <a:gd name="adj" fmla="val 3503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09-android-filter-contras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188720"/>
            <a:ext cx="2033195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5788152"/>
            <a:ext cx="203319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Contrast filter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715768" y="1161288"/>
            <a:ext cx="2088059" cy="4581144"/>
          </a:xfrm>
          <a:prstGeom prst="roundRect">
            <a:avLst>
              <a:gd name="adj" fmla="val 3503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10-android-filter-edg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188720"/>
            <a:ext cx="2033195" cy="45262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43200" y="5788152"/>
            <a:ext cx="203319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Edges filter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4956048" y="1161288"/>
            <a:ext cx="2088059" cy="4581144"/>
          </a:xfrm>
          <a:prstGeom prst="roundRect">
            <a:avLst>
              <a:gd name="adj" fmla="val 3503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1" name="Image 2" descr="/Users/sthummala/Desktop/android iOS submission file for video frame lab/12-android-filter-exposur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480" y="1188720"/>
            <a:ext cx="2033195" cy="45262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983480" y="5788152"/>
            <a:ext cx="203319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Exposure filter</a:t>
            </a:r>
            <a:endParaRPr lang="en-US" sz="800" dirty="0"/>
          </a:p>
        </p:txBody>
      </p:sp>
      <p:sp>
        <p:nvSpPr>
          <p:cNvPr id="13" name="Shape 8"/>
          <p:cNvSpPr/>
          <p:nvPr/>
        </p:nvSpPr>
        <p:spPr>
          <a:xfrm>
            <a:off x="7196328" y="1161288"/>
            <a:ext cx="2088059" cy="4581144"/>
          </a:xfrm>
          <a:prstGeom prst="roundRect">
            <a:avLst>
              <a:gd name="adj" fmla="val 3503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4" name="Image 3" descr="/Users/sthummala/Desktop/android iOS submission file for video frame lab/13-android-filter-hea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1188720"/>
            <a:ext cx="2033195" cy="452628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223760" y="5788152"/>
            <a:ext cx="203319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Heat filter</a:t>
            </a:r>
            <a:endParaRPr lang="en-US" sz="800" dirty="0"/>
          </a:p>
        </p:txBody>
      </p:sp>
      <p:sp>
        <p:nvSpPr>
          <p:cNvPr id="16" name="Shape 10"/>
          <p:cNvSpPr/>
          <p:nvPr/>
        </p:nvSpPr>
        <p:spPr>
          <a:xfrm>
            <a:off x="9436608" y="1161288"/>
            <a:ext cx="2088059" cy="4581144"/>
          </a:xfrm>
          <a:prstGeom prst="roundRect">
            <a:avLst>
              <a:gd name="adj" fmla="val 3503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7" name="Image 4" descr="/Users/sthummala/Desktop/android iOS submission file for video frame lab/14-android-filter-sharpe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040" y="1188720"/>
            <a:ext cx="2033195" cy="452628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464040" y="5788152"/>
            <a:ext cx="203319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Sharpen filter</a:t>
            </a:r>
            <a:endParaRPr lang="en-US" sz="800" dirty="0"/>
          </a:p>
        </p:txBody>
      </p:sp>
      <p:sp>
        <p:nvSpPr>
          <p:cNvPr id="19" name="Text 12"/>
          <p:cNvSpPr/>
          <p:nvPr/>
        </p:nvSpPr>
        <p:spPr>
          <a:xfrm>
            <a:off x="594360" y="598932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Contrast, edge, exposure, heat, and sharpen modes make small frame differences easier to see while staying inside the same editing surface.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5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Audio, motion, and detail analysis tabs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04088" y="1143000"/>
            <a:ext cx="2334507" cy="5129784"/>
          </a:xfrm>
          <a:prstGeom prst="roundRect">
            <a:avLst>
              <a:gd name="adj" fmla="val 3134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17-android-audio-analysis-retur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170432"/>
            <a:ext cx="2279643" cy="5074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6318504"/>
            <a:ext cx="227964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Audio bands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4270248" y="1143000"/>
            <a:ext cx="2334507" cy="5129784"/>
          </a:xfrm>
          <a:prstGeom prst="roundRect">
            <a:avLst>
              <a:gd name="adj" fmla="val 3134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15-android-motion-analysi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0" y="1170432"/>
            <a:ext cx="2279643" cy="50749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297680" y="6318504"/>
            <a:ext cx="227964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Motion cues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7836408" y="1143000"/>
            <a:ext cx="2334507" cy="5129784"/>
          </a:xfrm>
          <a:prstGeom prst="roundRect">
            <a:avLst>
              <a:gd name="adj" fmla="val 3134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1" name="Image 2" descr="/Users/sthummala/Desktop/android iOS submission file for video frame lab/16-android-detail-analysi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1170432"/>
            <a:ext cx="2279643" cy="50749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863840" y="6318504"/>
            <a:ext cx="227964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Detail bands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Frame stepping and clip-point marking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04088" y="1115568"/>
            <a:ext cx="2375582" cy="5221224"/>
          </a:xfrm>
          <a:prstGeom prst="roundRect">
            <a:avLst>
              <a:gd name="adj" fmla="val 3079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18-android-next-fra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143000"/>
            <a:ext cx="2320718" cy="5166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6382512"/>
            <a:ext cx="232071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frame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4224528" y="1115568"/>
            <a:ext cx="2375582" cy="5221224"/>
          </a:xfrm>
          <a:prstGeom prst="roundRect">
            <a:avLst>
              <a:gd name="adj" fmla="val 3079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19-android-set-start-fram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960" y="1143000"/>
            <a:ext cx="2320718" cy="51663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251960" y="6382512"/>
            <a:ext cx="232071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frame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7744968" y="1115568"/>
            <a:ext cx="2375582" cy="5221224"/>
          </a:xfrm>
          <a:prstGeom prst="roundRect">
            <a:avLst>
              <a:gd name="adj" fmla="val 3079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1" name="Image 2" descr="/Users/sthummala/Desktop/android iOS submission file for video frame lab/21-android-set-stop-fram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43000"/>
            <a:ext cx="2320718" cy="51663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772400" y="6382512"/>
            <a:ext cx="232071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frame</a:t>
            </a:r>
            <a:endParaRPr lang="en-US" sz="800" dirty="0"/>
          </a:p>
        </p:txBody>
      </p:sp>
      <p:sp>
        <p:nvSpPr>
          <p:cNvPr id="13" name="Text 8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7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a review strip, then export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41248" y="1069848"/>
            <a:ext cx="2437194" cy="5358384"/>
          </a:xfrm>
          <a:prstGeom prst="roundRect">
            <a:avLst>
              <a:gd name="adj" fmla="val 3001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22-android-build-frame-stri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1097280"/>
            <a:ext cx="2382330" cy="5303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6473952"/>
            <a:ext cx="238233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Frame strip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4654296" y="1069848"/>
            <a:ext cx="2437194" cy="5358384"/>
          </a:xfrm>
          <a:prstGeom prst="roundRect">
            <a:avLst>
              <a:gd name="adj" fmla="val 3001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24-android-export-cli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28" y="1097280"/>
            <a:ext cx="2382330" cy="53035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681728" y="6473952"/>
            <a:ext cx="238233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success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8549640" y="1901952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750808" y="182880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creates thumbnail checkpoints for the selected clip.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8549640" y="2377440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750808" y="2304288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 frames are highlighted in the strip.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549640" y="2852928"/>
            <a:ext cx="91440" cy="91440"/>
          </a:xfrm>
          <a:prstGeom prst="ellipse">
            <a:avLst/>
          </a:prstGeom>
          <a:solidFill>
            <a:srgbClr val="D95D39"/>
          </a:solidFill>
          <a:ln w="12700">
            <a:solidFill>
              <a:srgbClr val="D95D39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750808" y="2779776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722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combines selected clips and confirms completion.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8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46C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Video Frame Lab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50292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2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Screenshot inventory included for submission review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874999" cy="1837944"/>
          </a:xfrm>
          <a:prstGeom prst="roundRect">
            <a:avLst>
              <a:gd name="adj" fmla="val 8360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" name="Image 0" descr="/Users/sthummala/Desktop/android iOS submission file for video frame lab/01-ios-startup-disclaim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72" y="1170432"/>
            <a:ext cx="820135" cy="1783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47472" y="3026664"/>
            <a:ext cx="82013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1463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8" name="Image 1" descr="/Users/sthummala/Desktop/android iOS submission file for video frame lab/02-android-startup-disclaim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472" y="1170432"/>
            <a:ext cx="800956" cy="17830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90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2606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1" name="Image 2" descr="/Users/sthummala/Desktop/android iOS submission file for video frame lab/03-android-home-dash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472" y="1170432"/>
            <a:ext cx="800956" cy="17830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633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3" name="Shape 8"/>
          <p:cNvSpPr/>
          <p:nvPr/>
        </p:nvSpPr>
        <p:spPr>
          <a:xfrm>
            <a:off x="3749040" y="1143000"/>
            <a:ext cx="874999" cy="1837944"/>
          </a:xfrm>
          <a:prstGeom prst="roundRect">
            <a:avLst>
              <a:gd name="adj" fmla="val 8360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4" name="Image 3" descr="/Users/sthummala/Desktop/android iOS submission file for video frame lab/ios-video-frame-la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6472" y="1170432"/>
            <a:ext cx="820135" cy="178308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3776472" y="3026664"/>
            <a:ext cx="82013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16" name="Shape 10"/>
          <p:cNvSpPr/>
          <p:nvPr/>
        </p:nvSpPr>
        <p:spPr>
          <a:xfrm>
            <a:off x="4892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17" name="Image 4" descr="/Users/sthummala/Desktop/android iOS submission file for video frame lab/06-android-picker-open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472" y="1170432"/>
            <a:ext cx="800956" cy="178308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919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800" dirty="0"/>
          </a:p>
        </p:txBody>
      </p:sp>
      <p:sp>
        <p:nvSpPr>
          <p:cNvPr id="19" name="Shape 12"/>
          <p:cNvSpPr/>
          <p:nvPr/>
        </p:nvSpPr>
        <p:spPr>
          <a:xfrm>
            <a:off x="6035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20" name="Image 5" descr="/Users/sthummala/Desktop/android iOS submission file for video frame lab/08-android-video-analysis-loa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2472" y="1170432"/>
            <a:ext cx="800956" cy="178308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6062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800" dirty="0"/>
          </a:p>
        </p:txBody>
      </p:sp>
      <p:sp>
        <p:nvSpPr>
          <p:cNvPr id="22" name="Shape 14"/>
          <p:cNvSpPr/>
          <p:nvPr/>
        </p:nvSpPr>
        <p:spPr>
          <a:xfrm>
            <a:off x="7178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23" name="Image 6" descr="/Users/sthummala/Desktop/android iOS submission file for video frame lab/09-android-filter-contrast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5472" y="1170432"/>
            <a:ext cx="800956" cy="1783080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7205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800" dirty="0"/>
          </a:p>
        </p:txBody>
      </p:sp>
      <p:sp>
        <p:nvSpPr>
          <p:cNvPr id="25" name="Shape 16"/>
          <p:cNvSpPr/>
          <p:nvPr/>
        </p:nvSpPr>
        <p:spPr>
          <a:xfrm>
            <a:off x="8321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26" name="Image 7" descr="/Users/sthummala/Desktop/android iOS submission file for video frame lab/10-android-filter-edges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8472" y="1170432"/>
            <a:ext cx="800956" cy="1783080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8348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800" dirty="0"/>
          </a:p>
        </p:txBody>
      </p:sp>
      <p:sp>
        <p:nvSpPr>
          <p:cNvPr id="28" name="Shape 18"/>
          <p:cNvSpPr/>
          <p:nvPr/>
        </p:nvSpPr>
        <p:spPr>
          <a:xfrm>
            <a:off x="9464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29" name="Image 8" descr="/Users/sthummala/Desktop/android iOS submission file for video frame lab/11-android-filter-differenc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1472" y="1170432"/>
            <a:ext cx="800956" cy="1783080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9491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800" dirty="0"/>
          </a:p>
        </p:txBody>
      </p:sp>
      <p:sp>
        <p:nvSpPr>
          <p:cNvPr id="31" name="Shape 20"/>
          <p:cNvSpPr/>
          <p:nvPr/>
        </p:nvSpPr>
        <p:spPr>
          <a:xfrm>
            <a:off x="10607040" y="1143000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32" name="Image 9" descr="/Users/sthummala/Desktop/android iOS submission file for video frame lab/12-android-filter-exposur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34472" y="1170432"/>
            <a:ext cx="800956" cy="1783080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10634472" y="3026664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34" name="Shape 22"/>
          <p:cNvSpPr/>
          <p:nvPr/>
        </p:nvSpPr>
        <p:spPr>
          <a:xfrm>
            <a:off x="320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35" name="Image 10" descr="/Users/sthummala/Desktop/android iOS submission file for video frame lab/13-android-filter-heat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7472" y="3621024"/>
            <a:ext cx="800956" cy="1783080"/>
          </a:xfrm>
          <a:prstGeom prst="rect">
            <a:avLst/>
          </a:prstGeom>
        </p:spPr>
      </p:pic>
      <p:sp>
        <p:nvSpPr>
          <p:cNvPr id="36" name="Text 23"/>
          <p:cNvSpPr/>
          <p:nvPr/>
        </p:nvSpPr>
        <p:spPr>
          <a:xfrm>
            <a:off x="347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37" name="Shape 24"/>
          <p:cNvSpPr/>
          <p:nvPr/>
        </p:nvSpPr>
        <p:spPr>
          <a:xfrm>
            <a:off x="1463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38" name="Image 11" descr="/Users/sthummala/Desktop/android iOS submission file for video frame lab/14-android-filter-sharpen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0472" y="3621024"/>
            <a:ext cx="800956" cy="1783080"/>
          </a:xfrm>
          <a:prstGeom prst="rect">
            <a:avLst/>
          </a:prstGeom>
        </p:spPr>
      </p:pic>
      <p:sp>
        <p:nvSpPr>
          <p:cNvPr id="39" name="Text 25"/>
          <p:cNvSpPr/>
          <p:nvPr/>
        </p:nvSpPr>
        <p:spPr>
          <a:xfrm>
            <a:off x="1490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40" name="Shape 26"/>
          <p:cNvSpPr/>
          <p:nvPr/>
        </p:nvSpPr>
        <p:spPr>
          <a:xfrm>
            <a:off x="2606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41" name="Image 12" descr="/Users/sthummala/Desktop/android iOS submission file for video frame lab/15-android-motion-analysis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33472" y="3621024"/>
            <a:ext cx="800956" cy="1783080"/>
          </a:xfrm>
          <a:prstGeom prst="rect">
            <a:avLst/>
          </a:prstGeom>
        </p:spPr>
      </p:pic>
      <p:sp>
        <p:nvSpPr>
          <p:cNvPr id="42" name="Text 27"/>
          <p:cNvSpPr/>
          <p:nvPr/>
        </p:nvSpPr>
        <p:spPr>
          <a:xfrm>
            <a:off x="2633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43" name="Shape 28"/>
          <p:cNvSpPr/>
          <p:nvPr/>
        </p:nvSpPr>
        <p:spPr>
          <a:xfrm>
            <a:off x="3749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44" name="Image 13" descr="/Users/sthummala/Desktop/android iOS submission file for video frame lab/16-android-detail-analysis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6472" y="3621024"/>
            <a:ext cx="800956" cy="1783080"/>
          </a:xfrm>
          <a:prstGeom prst="rect">
            <a:avLst/>
          </a:prstGeom>
        </p:spPr>
      </p:pic>
      <p:sp>
        <p:nvSpPr>
          <p:cNvPr id="45" name="Text 29"/>
          <p:cNvSpPr/>
          <p:nvPr/>
        </p:nvSpPr>
        <p:spPr>
          <a:xfrm>
            <a:off x="3776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46" name="Shape 30"/>
          <p:cNvSpPr/>
          <p:nvPr/>
        </p:nvSpPr>
        <p:spPr>
          <a:xfrm>
            <a:off x="4892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47" name="Image 14" descr="/Users/sthummala/Desktop/android iOS submission file for video frame lab/17-android-audio-analysis-return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19472" y="3621024"/>
            <a:ext cx="800956" cy="1783080"/>
          </a:xfrm>
          <a:prstGeom prst="rect">
            <a:avLst/>
          </a:prstGeom>
        </p:spPr>
      </p:pic>
      <p:sp>
        <p:nvSpPr>
          <p:cNvPr id="48" name="Text 31"/>
          <p:cNvSpPr/>
          <p:nvPr/>
        </p:nvSpPr>
        <p:spPr>
          <a:xfrm>
            <a:off x="4919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49" name="Shape 32"/>
          <p:cNvSpPr/>
          <p:nvPr/>
        </p:nvSpPr>
        <p:spPr>
          <a:xfrm>
            <a:off x="6035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0" name="Image 15" descr="/Users/sthummala/Desktop/android iOS submission file for video frame lab/18-android-next-frame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62472" y="3621024"/>
            <a:ext cx="800956" cy="1783080"/>
          </a:xfrm>
          <a:prstGeom prst="rect">
            <a:avLst/>
          </a:prstGeom>
        </p:spPr>
      </p:pic>
      <p:sp>
        <p:nvSpPr>
          <p:cNvPr id="51" name="Text 33"/>
          <p:cNvSpPr/>
          <p:nvPr/>
        </p:nvSpPr>
        <p:spPr>
          <a:xfrm>
            <a:off x="6062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52" name="Shape 34"/>
          <p:cNvSpPr/>
          <p:nvPr/>
        </p:nvSpPr>
        <p:spPr>
          <a:xfrm>
            <a:off x="7178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3" name="Image 16" descr="/Users/sthummala/Desktop/android iOS submission file for video frame lab/19-android-set-start-frame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05472" y="3621024"/>
            <a:ext cx="800956" cy="1783080"/>
          </a:xfrm>
          <a:prstGeom prst="rect">
            <a:avLst/>
          </a:prstGeom>
        </p:spPr>
      </p:pic>
      <p:sp>
        <p:nvSpPr>
          <p:cNvPr id="54" name="Text 35"/>
          <p:cNvSpPr/>
          <p:nvPr/>
        </p:nvSpPr>
        <p:spPr>
          <a:xfrm>
            <a:off x="7205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800" dirty="0"/>
          </a:p>
        </p:txBody>
      </p:sp>
      <p:sp>
        <p:nvSpPr>
          <p:cNvPr id="55" name="Shape 36"/>
          <p:cNvSpPr/>
          <p:nvPr/>
        </p:nvSpPr>
        <p:spPr>
          <a:xfrm>
            <a:off x="8321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6" name="Image 17" descr="/Users/sthummala/Desktop/android iOS submission file for video frame lab/20-android-stepped-forwar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48472" y="3621024"/>
            <a:ext cx="800956" cy="1783080"/>
          </a:xfrm>
          <a:prstGeom prst="rect">
            <a:avLst/>
          </a:prstGeom>
        </p:spPr>
      </p:pic>
      <p:sp>
        <p:nvSpPr>
          <p:cNvPr id="57" name="Text 37"/>
          <p:cNvSpPr/>
          <p:nvPr/>
        </p:nvSpPr>
        <p:spPr>
          <a:xfrm>
            <a:off x="8348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800" dirty="0"/>
          </a:p>
        </p:txBody>
      </p:sp>
      <p:sp>
        <p:nvSpPr>
          <p:cNvPr id="58" name="Shape 38"/>
          <p:cNvSpPr/>
          <p:nvPr/>
        </p:nvSpPr>
        <p:spPr>
          <a:xfrm>
            <a:off x="9464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59" name="Image 18" descr="/Users/sthummala/Desktop/android iOS submission file for video frame lab/21-android-set-stop-frame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91472" y="3621024"/>
            <a:ext cx="800956" cy="1783080"/>
          </a:xfrm>
          <a:prstGeom prst="rect">
            <a:avLst/>
          </a:prstGeom>
        </p:spPr>
      </p:pic>
      <p:sp>
        <p:nvSpPr>
          <p:cNvPr id="60" name="Text 39"/>
          <p:cNvSpPr/>
          <p:nvPr/>
        </p:nvSpPr>
        <p:spPr>
          <a:xfrm>
            <a:off x="9491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800" dirty="0"/>
          </a:p>
        </p:txBody>
      </p:sp>
      <p:sp>
        <p:nvSpPr>
          <p:cNvPr id="61" name="Shape 40"/>
          <p:cNvSpPr/>
          <p:nvPr/>
        </p:nvSpPr>
        <p:spPr>
          <a:xfrm>
            <a:off x="10607040" y="3593592"/>
            <a:ext cx="855820" cy="1837944"/>
          </a:xfrm>
          <a:prstGeom prst="roundRect">
            <a:avLst>
              <a:gd name="adj" fmla="val 8548"/>
            </a:avLst>
          </a:prstGeom>
          <a:solidFill>
            <a:srgbClr val="FFFFFF"/>
          </a:solidFill>
          <a:ln w="12700">
            <a:solidFill>
              <a:srgbClr val="D7DED8">
                <a:alpha val="85000"/>
              </a:srgbClr>
            </a:solidFill>
            <a:prstDash val="solid"/>
          </a:ln>
        </p:spPr>
      </p:sp>
      <p:pic>
        <p:nvPicPr>
          <p:cNvPr id="62" name="Image 19" descr="/Users/sthummala/Desktop/android iOS submission file for video frame lab/22-android-build-frame-strip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34472" y="3621024"/>
            <a:ext cx="800956" cy="1783080"/>
          </a:xfrm>
          <a:prstGeom prst="rect">
            <a:avLst/>
          </a:prstGeom>
        </p:spPr>
      </p:pic>
      <p:sp>
        <p:nvSpPr>
          <p:cNvPr id="63" name="Text 41"/>
          <p:cNvSpPr/>
          <p:nvPr/>
        </p:nvSpPr>
        <p:spPr>
          <a:xfrm>
            <a:off x="10634472" y="5477256"/>
            <a:ext cx="8009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800" dirty="0"/>
          </a:p>
        </p:txBody>
      </p:sp>
      <p:sp>
        <p:nvSpPr>
          <p:cNvPr id="64" name="Text 42"/>
          <p:cNvSpPr/>
          <p:nvPr/>
        </p:nvSpPr>
        <p:spPr>
          <a:xfrm>
            <a:off x="594360" y="6263640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20-screen contact sheet: disclaimer, empty state, picker, loaded video, filters, analysis tabs, frame controls, and clip workflow.</a:t>
            </a:r>
            <a:endParaRPr lang="en-US" sz="1000" dirty="0"/>
          </a:p>
        </p:txBody>
      </p:sp>
      <p:sp>
        <p:nvSpPr>
          <p:cNvPr id="65" name="Text 43"/>
          <p:cNvSpPr/>
          <p:nvPr/>
        </p:nvSpPr>
        <p:spPr>
          <a:xfrm>
            <a:off x="502920" y="655624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Submission feature screenshots | 9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Video Frame 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 Frame Lab submission feature deck</dc:title>
  <dc:subject>Android/iOS submission feature screenshots</dc:subject>
  <dc:creator>Video Frame Lab</dc:creator>
  <cp:lastModifiedBy>Video Frame Lab</cp:lastModifiedBy>
  <cp:revision>1</cp:revision>
  <dcterms:created xsi:type="dcterms:W3CDTF">2026-06-10T01:21:08Z</dcterms:created>
  <dcterms:modified xsi:type="dcterms:W3CDTF">2026-06-10T01:21:08Z</dcterms:modified>
</cp:coreProperties>
</file>